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7167370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№125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дождь. Ветер юго-западный, южный 9-14 м/с. Температура воздуха ночью 11-13, днем 25-27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07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06 мая по 08 ч. 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дождь. Ветер юго-восточный 9-14, порывы 15-20 м/с. Температура воздуха 9-11тепла.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216755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3.688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25760</TotalTime>
  <Words>594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5204</cp:revision>
  <cp:lastPrinted>2021-07-01T03:56:27Z</cp:lastPrinted>
  <dcterms:created xsi:type="dcterms:W3CDTF">2018-03-27T06:03:00Z</dcterms:created>
  <dcterms:modified xsi:type="dcterms:W3CDTF">2026-05-05T07:51:49Z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